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65" r:id="rId4"/>
    <p:sldId id="264" r:id="rId5"/>
    <p:sldId id="262" r:id="rId6"/>
    <p:sldId id="281" r:id="rId7"/>
    <p:sldId id="263" r:id="rId8"/>
    <p:sldId id="266" r:id="rId9"/>
    <p:sldId id="267" r:id="rId10"/>
    <p:sldId id="278" r:id="rId11"/>
    <p:sldId id="268" r:id="rId12"/>
    <p:sldId id="269" r:id="rId13"/>
    <p:sldId id="271" r:id="rId14"/>
    <p:sldId id="272" r:id="rId15"/>
    <p:sldId id="273" r:id="rId16"/>
    <p:sldId id="280" r:id="rId17"/>
    <p:sldId id="282" r:id="rId18"/>
    <p:sldId id="274" r:id="rId19"/>
    <p:sldId id="279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3C53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и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ln w="571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447963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963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6659" y="4429132"/>
            <a:ext cx="8500917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Подготовила воспитатель</a:t>
            </a:r>
            <a:r>
              <a:rPr lang="en-US" sz="4000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 </a:t>
            </a:r>
            <a:r>
              <a:rPr lang="ru-RU" sz="4000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 МБДОУ </a:t>
            </a:r>
          </a:p>
          <a:p>
            <a:pPr algn="ctr"/>
            <a:r>
              <a:rPr lang="ru-RU" sz="4000" i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Заринский</a:t>
            </a:r>
            <a:r>
              <a:rPr lang="ru-RU" sz="4000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 </a:t>
            </a:r>
            <a:r>
              <a:rPr lang="ru-RU" sz="4000" i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д</a:t>
            </a:r>
            <a:r>
              <a:rPr lang="ru-RU" sz="4000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/ с «Солнышко»:</a:t>
            </a:r>
          </a:p>
          <a:p>
            <a:pPr algn="ctr"/>
            <a:r>
              <a:rPr lang="ru-RU" sz="4000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 Николаева В.В.</a:t>
            </a:r>
            <a:r>
              <a:rPr lang="ru-RU" sz="5400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 </a:t>
            </a:r>
            <a:endParaRPr lang="ru-RU" sz="5400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2214554"/>
            <a:ext cx="47443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Младшая группа</a:t>
            </a:r>
            <a:endParaRPr lang="ru-RU" sz="40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357166"/>
            <a:ext cx="60741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« Дикие животные </a:t>
            </a:r>
          </a:p>
          <a:p>
            <a:pPr algn="ctr"/>
            <a:r>
              <a:rPr lang="ru-RU" sz="48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в нашем лесу»</a:t>
            </a:r>
            <a:endParaRPr lang="ru-RU" sz="48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mbria" pitchFamily="18" charset="0"/>
            </a:endParaRPr>
          </a:p>
        </p:txBody>
      </p:sp>
      <p:pic>
        <p:nvPicPr>
          <p:cNvPr id="14" name="Рисунок 13" descr="blest17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714356"/>
            <a:ext cx="2286016" cy="221457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195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21446"/>
            <a:ext cx="8429684" cy="63222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4665_0_75d12_8d397c0f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57166"/>
            <a:ext cx="7234372" cy="54294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" name="Рисунок 4" descr="4122267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33502"/>
            <a:ext cx="2500330" cy="2724498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72560" cy="6429420"/>
          </a:xfrm>
          <a:prstGeom prst="rect">
            <a:avLst/>
          </a:prstGeom>
        </p:spPr>
      </p:pic>
      <p:pic>
        <p:nvPicPr>
          <p:cNvPr id="5" name="Рисунок 4" descr="83618798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4143380"/>
            <a:ext cx="2786082" cy="2439704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57166"/>
            <a:ext cx="6336671" cy="69249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Физкультминутка</a:t>
            </a: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Зайка беленький сидит                          </a:t>
            </a: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И ушами шевелит.                                </a:t>
            </a: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Вот так, вот так</a:t>
            </a:r>
            <a:r>
              <a:rPr lang="ru-RU" sz="28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                               </a:t>
            </a:r>
            <a:endParaRPr lang="ru-RU" sz="2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Он ушами шевелит.</a:t>
            </a: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Зайке холодно сидеть,                           </a:t>
            </a:r>
            <a:r>
              <a:rPr lang="ru-RU" sz="28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ru-RU" sz="2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Надо лапочки погреть</a:t>
            </a: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Хлоп, хлоп, хлоп, хлоп,</a:t>
            </a: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Надо лапочки погреть.</a:t>
            </a: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Зайке холодно стоять,                           </a:t>
            </a:r>
            <a:r>
              <a:rPr lang="ru-RU" sz="28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ru-RU" sz="2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Надо зайке поскакать.</a:t>
            </a:r>
            <a:r>
              <a:rPr lang="ru-RU" sz="28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                             </a:t>
            </a:r>
            <a:endParaRPr lang="ru-RU" sz="2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Скок-скок, скок-скок,</a:t>
            </a: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Надо зайке поскакать.</a:t>
            </a:r>
          </a:p>
          <a:p>
            <a:endParaRPr lang="ru-RU" sz="5400" b="1" u="sng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13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42" y="2755944"/>
            <a:ext cx="2928958" cy="4102056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6715172" cy="5353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500430" y="4071942"/>
            <a:ext cx="585557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Косолапый и большой,</a:t>
            </a:r>
          </a:p>
          <a:p>
            <a:r>
              <a:rPr lang="ru-RU" sz="3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Спит в берлоге он зимой.</a:t>
            </a:r>
          </a:p>
          <a:p>
            <a:r>
              <a:rPr lang="ru-RU" sz="3600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Любит шишки, любит мёд,</a:t>
            </a:r>
          </a:p>
          <a:p>
            <a:r>
              <a:rPr lang="ru-RU" sz="3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Ну-ка, кто же назовет?</a:t>
            </a:r>
            <a:endParaRPr lang="ru-RU" sz="3600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929330"/>
            <a:ext cx="30074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(Медведь)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9m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3314"/>
            <a:ext cx="1524000" cy="1914525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имовка-медвед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8162928" cy="60719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Рисунок 7" descr="опм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1885"/>
            <a:ext cx="3000364" cy="30361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0_595fd_ecb7dfb0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35936"/>
            <a:ext cx="8215370" cy="6071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642918"/>
            <a:ext cx="7358168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Игра « У медведя во бору»</a:t>
            </a:r>
          </a:p>
          <a:p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У медведя во бору ,</a:t>
            </a:r>
          </a:p>
          <a:p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Грибы, ягоды беру</a:t>
            </a:r>
          </a:p>
          <a:p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А медведь не спит,</a:t>
            </a:r>
          </a:p>
          <a:p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И на нас рычит.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5" name="Рисунок 4" descr="dis2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429000"/>
            <a:ext cx="2595574" cy="3114689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bkmt животных\70391329_Belka_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072494" cy="64683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9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71602" y="4471087"/>
            <a:ext cx="3500462" cy="2886979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astol.com.ua-783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1414"/>
            <a:ext cx="8215370" cy="67151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олубые холм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97937" y="0"/>
            <a:ext cx="9341937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642910" y="2857496"/>
            <a:ext cx="4975080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Наступили холода,</a:t>
            </a: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Обернулась в лед вода,</a:t>
            </a:r>
          </a:p>
          <a:p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Длинноухий зайка серый </a:t>
            </a: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Обернулся зайкой белым.</a:t>
            </a:r>
          </a:p>
          <a:p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Перестал медведь реветь:</a:t>
            </a: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спячку впал в бору медведь.</a:t>
            </a:r>
          </a:p>
          <a:p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Кто скажет, кто знает,</a:t>
            </a: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Когда это бывает?       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5715016"/>
            <a:ext cx="19639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(Зимой)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2" name="Рисунок 11" descr="2822f98e0eeedc856607169dd9fb8f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642918"/>
            <a:ext cx="2800359" cy="280035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306242754_1265324025_squi5-anim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8723423" cy="59293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ор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4077" y="3929066"/>
            <a:ext cx="3129923" cy="292893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1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48"/>
            <a:ext cx="2214578" cy="3851441"/>
          </a:xfrm>
          <a:prstGeom prst="rect">
            <a:avLst/>
          </a:prstGeom>
        </p:spPr>
      </p:pic>
      <p:pic>
        <p:nvPicPr>
          <p:cNvPr id="9" name="Рисунок 8" descr="f_167497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571480"/>
            <a:ext cx="6921799" cy="56436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1688" y="1357298"/>
            <a:ext cx="83131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tx2">
                      <a:lumMod val="50000"/>
                      <a:alpha val="76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r="5400000" sy="-100000" algn="bl" rotWithShape="0"/>
                </a:effectLst>
                <a:latin typeface="Corbel" pitchFamily="34" charset="0"/>
                <a:ea typeface="Arial Unicode MS" pitchFamily="34" charset="-128"/>
                <a:cs typeface="Tunga" pitchFamily="2"/>
              </a:rPr>
              <a:t>Спасибо за внимание</a:t>
            </a:r>
          </a:p>
          <a:p>
            <a:pPr algn="ctr"/>
            <a:r>
              <a:rPr lang="ru-RU" sz="5400" b="1" cap="all" smtClean="0">
                <a:ln w="9000" cmpd="sng">
                  <a:solidFill>
                    <a:schemeClr val="tx2">
                      <a:lumMod val="50000"/>
                      <a:alpha val="76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r="5400000" sy="-100000" algn="bl" rotWithShape="0"/>
                </a:effectLst>
                <a:latin typeface="Corbel" pitchFamily="34" charset="0"/>
                <a:ea typeface="Arial Unicode MS" pitchFamily="34" charset="-128"/>
                <a:cs typeface="Tunga" pitchFamily="2"/>
              </a:rPr>
              <a:t>пока</a:t>
            </a:r>
            <a:endParaRPr lang="ru-RU" sz="5400" b="1" cap="all" spc="0" dirty="0">
              <a:ln w="9000" cmpd="sng">
                <a:solidFill>
                  <a:schemeClr val="tx2">
                    <a:lumMod val="50000"/>
                    <a:alpha val="76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50" endPos="85000" dir="5400000" sy="-100000" algn="bl" rotWithShape="0"/>
              </a:effectLst>
              <a:latin typeface="Corbel" pitchFamily="34" charset="0"/>
              <a:ea typeface="Arial Unicode MS" pitchFamily="34" charset="-128"/>
              <a:cs typeface="Tunga" pitchFamily="2"/>
            </a:endParaRPr>
          </a:p>
        </p:txBody>
      </p:sp>
      <p:pic>
        <p:nvPicPr>
          <p:cNvPr id="5" name="Рисунок 4" descr="an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429000"/>
            <a:ext cx="3286145" cy="2482865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2-001-Zakoldovan-nevidimkoj-Dremlet-les-pod-skazku-s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00108"/>
            <a:ext cx="7929618" cy="5629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4397112" y="2967335"/>
            <a:ext cx="349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85728"/>
            <a:ext cx="7231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 что оправляемся в путь</a:t>
            </a:r>
            <a:endParaRPr lang="ru-RU" sz="4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9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060526"/>
            <a:ext cx="2357422" cy="279747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bar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1500174"/>
            <a:ext cx="5638658" cy="48339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6215074" y="4071942"/>
            <a:ext cx="2390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(Волк)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1357298"/>
            <a:ext cx="307180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Кто зимой холодной </a:t>
            </a:r>
          </a:p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Ходит злой, голодный ?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Рисунок 7" descr="an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5072074"/>
            <a:ext cx="1879948" cy="142876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zimnie_volki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8458228" cy="571502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9а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214290"/>
            <a:ext cx="1847534" cy="178595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642918"/>
            <a:ext cx="7236789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 Зайцы и волк»</a:t>
            </a:r>
          </a:p>
          <a:p>
            <a:pPr algn="ctr"/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Зайки скачут: скок, скок, скок,</a:t>
            </a:r>
          </a:p>
          <a:p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 зеленый на лужок.</a:t>
            </a:r>
          </a:p>
          <a:p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Травку щиплют, кушают,</a:t>
            </a:r>
          </a:p>
          <a:p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Осторожно слушают,</a:t>
            </a:r>
          </a:p>
          <a:p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 идет ли волк?</a:t>
            </a:r>
          </a:p>
          <a:p>
            <a:pPr algn="ctr"/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photo104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3357562"/>
            <a:ext cx="2000264" cy="3289323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Admin\Рабочий стол\07lisa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5500726" cy="53065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8" y="1071546"/>
            <a:ext cx="378618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Рыжая плутовка</a:t>
            </a:r>
          </a:p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Спряталась под ёлкой,</a:t>
            </a:r>
          </a:p>
          <a:p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Зайца ждёт хитрюга та, </a:t>
            </a:r>
          </a:p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 зовут её ?...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4786322"/>
            <a:ext cx="2392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(Лиса)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Рисунок 7" descr="571e244b29a9120e5665bd8f0d4a56a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57222" y="0"/>
            <a:ext cx="2786082" cy="2786082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garcya_us_diverse_wallpprs2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571744"/>
            <a:ext cx="5144896" cy="38586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 descr="1301940497_001176h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4899559" cy="35004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4410fdd87742fb652756d1b16d7e48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572008"/>
            <a:ext cx="2643206" cy="2071702"/>
          </a:xfrm>
          <a:prstGeom prst="rect">
            <a:avLst/>
          </a:prstGeom>
        </p:spPr>
      </p:pic>
      <p:pic>
        <p:nvPicPr>
          <p:cNvPr id="8" name="Рисунок 7" descr="8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214290"/>
            <a:ext cx="2714644" cy="2413017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Изображение 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4714908" cy="59293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286380" y="2071678"/>
            <a:ext cx="44388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cap="none" spc="0" dirty="0" smtClean="0">
                <a:ln/>
                <a:solidFill>
                  <a:schemeClr val="accent3"/>
                </a:solidFill>
                <a:effectLst/>
              </a:rPr>
              <a:t>Комочек пуха,</a:t>
            </a:r>
          </a:p>
          <a:p>
            <a:r>
              <a:rPr lang="ru-RU" sz="3600" dirty="0" smtClean="0">
                <a:ln/>
                <a:solidFill>
                  <a:schemeClr val="accent3"/>
                </a:solidFill>
              </a:rPr>
              <a:t>Длинное ухо, </a:t>
            </a:r>
          </a:p>
          <a:p>
            <a:r>
              <a:rPr lang="ru-RU" sz="3600" cap="none" spc="0" dirty="0" smtClean="0">
                <a:ln/>
                <a:solidFill>
                  <a:schemeClr val="accent3"/>
                </a:solidFill>
                <a:effectLst/>
              </a:rPr>
              <a:t>Прыгает ловко,</a:t>
            </a:r>
          </a:p>
          <a:p>
            <a:r>
              <a:rPr lang="ru-RU" sz="3600" dirty="0" smtClean="0">
                <a:ln/>
                <a:solidFill>
                  <a:schemeClr val="accent3"/>
                </a:solidFill>
              </a:rPr>
              <a:t>Любит морковку.</a:t>
            </a:r>
            <a:endParaRPr lang="ru-RU" sz="3600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4563" y="4714884"/>
            <a:ext cx="2358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(Заяц)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Рисунок 6" descr="3157509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30145"/>
            <a:ext cx="1928794" cy="2327855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367</TotalTime>
  <Words>204</Words>
  <Application>Microsoft Office PowerPoint</Application>
  <PresentationFormat>Экран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46</cp:revision>
  <dcterms:modified xsi:type="dcterms:W3CDTF">2014-12-18T03:38:25Z</dcterms:modified>
</cp:coreProperties>
</file>